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5"/>
  </p:handoutMasterIdLst>
  <p:sldIdLst>
    <p:sldId id="295" r:id="rId2"/>
    <p:sldId id="273" r:id="rId3"/>
    <p:sldId id="274" r:id="rId4"/>
    <p:sldId id="292" r:id="rId5"/>
    <p:sldId id="293" r:id="rId6"/>
    <p:sldId id="282" r:id="rId7"/>
    <p:sldId id="283" r:id="rId8"/>
    <p:sldId id="284" r:id="rId9"/>
    <p:sldId id="288" r:id="rId10"/>
    <p:sldId id="287" r:id="rId11"/>
    <p:sldId id="289" r:id="rId12"/>
    <p:sldId id="290" r:id="rId13"/>
    <p:sldId id="294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ABEA"/>
    <a:srgbClr val="4472C4"/>
    <a:srgbClr val="FFFFCC"/>
    <a:srgbClr val="FFFF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44" d="100"/>
          <a:sy n="44" d="100"/>
        </p:scale>
        <p:origin x="29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83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2FA4F82-AA9F-F732-1882-19737598E5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6618C37-8D24-DB2D-4BCF-435D3A948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764AABC-F831-7C6B-DEE1-3FC6FCF45B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3B19BA0A-030B-8F3F-9C15-580FD41A2E0D}"/>
              </a:ext>
            </a:extLst>
          </p:cNvPr>
          <p:cNvSpPr txBox="1">
            <a:spLocks/>
          </p:cNvSpPr>
          <p:nvPr/>
        </p:nvSpPr>
        <p:spPr>
          <a:xfrm>
            <a:off x="195309" y="1322773"/>
            <a:ext cx="8320041" cy="4854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1/8</a:t>
            </a:r>
            <a:endParaRPr lang="fr-FR" dirty="0"/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89A88AC0-152A-4A95-59B4-E11549DAA1BF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31C9DB1-EF43-E15E-DB23-F0A815A0A8AC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F19F28F9-AABD-E320-E176-C71FDD1AE6B3}"/>
                </a:ext>
              </a:extLst>
            </p:cNvPr>
            <p:cNvSpPr txBox="1"/>
            <p:nvPr/>
          </p:nvSpPr>
          <p:spPr>
            <a:xfrm>
              <a:off x="1137038" y="2991488"/>
              <a:ext cx="679009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soustrais avec la droite graduée</a:t>
              </a:r>
            </a:p>
          </p:txBody>
        </p:sp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F92771EF-E945-FA06-13F9-E2DB34BEA01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781821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1345870" y="989611"/>
            <a:ext cx="61316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866 – 4 = …</a:t>
            </a:r>
          </a:p>
        </p:txBody>
      </p:sp>
    </p:spTree>
    <p:extLst>
      <p:ext uri="{BB962C8B-B14F-4D97-AF65-F5344CB8AC3E}">
        <p14:creationId xmlns:p14="http://schemas.microsoft.com/office/powerpoint/2010/main" val="16857671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9E100C16-8E0A-EF18-3738-BE3D038122E3}"/>
              </a:ext>
            </a:extLst>
          </p:cNvPr>
          <p:cNvSpPr txBox="1"/>
          <p:nvPr/>
        </p:nvSpPr>
        <p:spPr>
          <a:xfrm>
            <a:off x="1345870" y="989611"/>
            <a:ext cx="61316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866 – 4 = …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FD4A3AFF-0426-F29B-C817-C43306EF0F1B}"/>
              </a:ext>
            </a:extLst>
          </p:cNvPr>
          <p:cNvSpPr txBox="1"/>
          <p:nvPr/>
        </p:nvSpPr>
        <p:spPr>
          <a:xfrm>
            <a:off x="5379622" y="945500"/>
            <a:ext cx="1921375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FF0000"/>
                </a:solidFill>
              </a:rPr>
              <a:t>862</a:t>
            </a:r>
          </a:p>
        </p:txBody>
      </p: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5F0C96ED-6EF3-DD37-378E-7587CD7A296D}"/>
              </a:ext>
            </a:extLst>
          </p:cNvPr>
          <p:cNvGrpSpPr/>
          <p:nvPr/>
        </p:nvGrpSpPr>
        <p:grpSpPr>
          <a:xfrm>
            <a:off x="-310992" y="4158194"/>
            <a:ext cx="9654489" cy="475024"/>
            <a:chOff x="1271611" y="4261115"/>
            <a:chExt cx="9654489" cy="475024"/>
          </a:xfrm>
        </p:grpSpPr>
        <p:grpSp>
          <p:nvGrpSpPr>
            <p:cNvPr id="24" name="Groupe 23">
              <a:extLst>
                <a:ext uri="{FF2B5EF4-FFF2-40B4-BE49-F238E27FC236}">
                  <a16:creationId xmlns:a16="http://schemas.microsoft.com/office/drawing/2014/main" id="{6D921884-E4C8-F38E-C6B3-E658755A8081}"/>
                </a:ext>
              </a:extLst>
            </p:cNvPr>
            <p:cNvGrpSpPr/>
            <p:nvPr/>
          </p:nvGrpSpPr>
          <p:grpSpPr>
            <a:xfrm>
              <a:off x="1271611" y="4262942"/>
              <a:ext cx="3219743" cy="473197"/>
              <a:chOff x="349857" y="2732400"/>
              <a:chExt cx="10800000" cy="473197"/>
            </a:xfrm>
          </p:grpSpPr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BBC08FB4-1535-D5A6-6BDC-4BAE22216BD0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11F0C122-29CE-8BBF-ACD4-3D092FC1E64C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1CC8098E-591F-3C7F-8CB5-B7F5C637A5B0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5850B117-777D-6DDB-40B3-67CE499FD2B9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722A4CC0-41C7-E657-AC13-6262AAEB466F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e 24">
              <a:extLst>
                <a:ext uri="{FF2B5EF4-FFF2-40B4-BE49-F238E27FC236}">
                  <a16:creationId xmlns:a16="http://schemas.microsoft.com/office/drawing/2014/main" id="{CA5EDF1A-4DA8-863F-818A-E12F311D9F20}"/>
                </a:ext>
              </a:extLst>
            </p:cNvPr>
            <p:cNvGrpSpPr/>
            <p:nvPr/>
          </p:nvGrpSpPr>
          <p:grpSpPr>
            <a:xfrm>
              <a:off x="4491354" y="4261115"/>
              <a:ext cx="3219743" cy="473197"/>
              <a:chOff x="349857" y="2732400"/>
              <a:chExt cx="10800000" cy="473197"/>
            </a:xfrm>
          </p:grpSpPr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CAE3A66F-1E77-D83E-94D3-1DF8282DEE69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7CB59819-7713-1B0E-98AB-C488F2B081EC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D01DD239-7823-3035-B6FC-A6C37C49610E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97FE4DC9-0D02-3D74-884E-824D0EA66D75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15D5036B-625E-BE9F-668D-D2690DFC6792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oupe 25">
              <a:extLst>
                <a:ext uri="{FF2B5EF4-FFF2-40B4-BE49-F238E27FC236}">
                  <a16:creationId xmlns:a16="http://schemas.microsoft.com/office/drawing/2014/main" id="{0813599C-AFEF-8702-8934-A1A415D6F2C2}"/>
                </a:ext>
              </a:extLst>
            </p:cNvPr>
            <p:cNvGrpSpPr/>
            <p:nvPr/>
          </p:nvGrpSpPr>
          <p:grpSpPr>
            <a:xfrm>
              <a:off x="7706357" y="4261115"/>
              <a:ext cx="3219743" cy="473197"/>
              <a:chOff x="349857" y="2732400"/>
              <a:chExt cx="10800000" cy="473197"/>
            </a:xfrm>
          </p:grpSpPr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7B57042C-7018-FB5B-1A89-C082A2EE941F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A299C4FF-3E64-B113-518E-09E1EC9341F5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7DA9316F-DA21-1BB2-FF5A-5D9212E56F69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5625112D-4551-761E-80A9-9C00C53D1D95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DBDAB8BF-F3A9-8917-7FCE-80A86362C0B3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4" name="ZoneTexte 43">
            <a:extLst>
              <a:ext uri="{FF2B5EF4-FFF2-40B4-BE49-F238E27FC236}">
                <a16:creationId xmlns:a16="http://schemas.microsoft.com/office/drawing/2014/main" id="{EE591D44-5F8F-B7F7-D341-5198FBCEC58C}"/>
              </a:ext>
            </a:extLst>
          </p:cNvPr>
          <p:cNvSpPr txBox="1"/>
          <p:nvPr/>
        </p:nvSpPr>
        <p:spPr>
          <a:xfrm>
            <a:off x="6764749" y="3625177"/>
            <a:ext cx="8550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866</a:t>
            </a: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1F4CA433-9C7A-453C-94B8-951F9CCE6BF4}"/>
              </a:ext>
            </a:extLst>
          </p:cNvPr>
          <p:cNvSpPr txBox="1"/>
          <p:nvPr/>
        </p:nvSpPr>
        <p:spPr>
          <a:xfrm>
            <a:off x="2490722" y="3625176"/>
            <a:ext cx="8550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862</a:t>
            </a:r>
          </a:p>
        </p:txBody>
      </p:sp>
      <p:sp>
        <p:nvSpPr>
          <p:cNvPr id="5" name="Flèche : courbe vers le bas 4">
            <a:extLst>
              <a:ext uri="{FF2B5EF4-FFF2-40B4-BE49-F238E27FC236}">
                <a16:creationId xmlns:a16="http://schemas.microsoft.com/office/drawing/2014/main" id="{81696DAC-C0A4-AE25-1F30-BDD9C864435B}"/>
              </a:ext>
            </a:extLst>
          </p:cNvPr>
          <p:cNvSpPr/>
          <p:nvPr/>
        </p:nvSpPr>
        <p:spPr>
          <a:xfrm flipH="1">
            <a:off x="2647404" y="2847057"/>
            <a:ext cx="4544855" cy="877756"/>
          </a:xfrm>
          <a:prstGeom prst="curvedDownArrow">
            <a:avLst>
              <a:gd name="adj1" fmla="val 6307"/>
              <a:gd name="adj2" fmla="val 50000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7D2F842D-2C7F-7F6C-1222-E6776ED28979}"/>
              </a:ext>
            </a:extLst>
          </p:cNvPr>
          <p:cNvSpPr txBox="1"/>
          <p:nvPr/>
        </p:nvSpPr>
        <p:spPr>
          <a:xfrm>
            <a:off x="4061441" y="2824204"/>
            <a:ext cx="9412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–4</a:t>
            </a:r>
          </a:p>
        </p:txBody>
      </p:sp>
    </p:spTree>
    <p:extLst>
      <p:ext uri="{BB962C8B-B14F-4D97-AF65-F5344CB8AC3E}">
        <p14:creationId xmlns:p14="http://schemas.microsoft.com/office/powerpoint/2010/main" val="3418144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5" grpId="0" animBg="1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Calcule.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588736" y="985653"/>
            <a:ext cx="544120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125 – 3 = …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DF0D8BDB-A266-2F0C-26FC-FD1951025A5A}"/>
              </a:ext>
            </a:extLst>
          </p:cNvPr>
          <p:cNvSpPr txBox="1"/>
          <p:nvPr/>
        </p:nvSpPr>
        <p:spPr>
          <a:xfrm>
            <a:off x="588736" y="2047848"/>
            <a:ext cx="544120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209 – 7 = …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375BC22-3F15-9168-6B35-EC0301575663}"/>
              </a:ext>
            </a:extLst>
          </p:cNvPr>
          <p:cNvSpPr txBox="1"/>
          <p:nvPr/>
        </p:nvSpPr>
        <p:spPr>
          <a:xfrm>
            <a:off x="588736" y="3110043"/>
            <a:ext cx="544120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452 – 2 = …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645A55F-8BEE-C0C3-56C1-FDC4506018C9}"/>
              </a:ext>
            </a:extLst>
          </p:cNvPr>
          <p:cNvSpPr txBox="1"/>
          <p:nvPr/>
        </p:nvSpPr>
        <p:spPr>
          <a:xfrm>
            <a:off x="588736" y="4172238"/>
            <a:ext cx="544120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317 – 4 = …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991751B-E1C2-7441-9E4F-880A2501B07E}"/>
              </a:ext>
            </a:extLst>
          </p:cNvPr>
          <p:cNvSpPr txBox="1"/>
          <p:nvPr/>
        </p:nvSpPr>
        <p:spPr>
          <a:xfrm>
            <a:off x="588736" y="5234433"/>
            <a:ext cx="544120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799 – 8 = …</a:t>
            </a:r>
          </a:p>
        </p:txBody>
      </p:sp>
    </p:spTree>
    <p:extLst>
      <p:ext uri="{BB962C8B-B14F-4D97-AF65-F5344CB8AC3E}">
        <p14:creationId xmlns:p14="http://schemas.microsoft.com/office/powerpoint/2010/main" val="3037962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7" grpId="0"/>
      <p:bldP spid="8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FB166C-6D39-948B-7674-D978C39EBC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86C305C-BB90-1ED0-6B05-5D29AD3964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2D2DB69-AD43-4825-8822-AF37B2D1C9EC}"/>
              </a:ext>
            </a:extLst>
          </p:cNvPr>
          <p:cNvSpPr txBox="1"/>
          <p:nvPr/>
        </p:nvSpPr>
        <p:spPr>
          <a:xfrm>
            <a:off x="588736" y="1023768"/>
            <a:ext cx="544120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125 – 3 = …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E1CA511-0755-FAD3-620B-591ED6E19B4E}"/>
              </a:ext>
            </a:extLst>
          </p:cNvPr>
          <p:cNvSpPr txBox="1"/>
          <p:nvPr/>
        </p:nvSpPr>
        <p:spPr>
          <a:xfrm>
            <a:off x="588736" y="2047848"/>
            <a:ext cx="544120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209 – 7 = …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3ED173B-00E3-1049-ADD1-8B920D3660B2}"/>
              </a:ext>
            </a:extLst>
          </p:cNvPr>
          <p:cNvSpPr txBox="1"/>
          <p:nvPr/>
        </p:nvSpPr>
        <p:spPr>
          <a:xfrm>
            <a:off x="588736" y="3110043"/>
            <a:ext cx="544120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452 – 2 = …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AB274B91-2E3E-B9C7-DC5A-D29CB036CD67}"/>
              </a:ext>
            </a:extLst>
          </p:cNvPr>
          <p:cNvSpPr txBox="1"/>
          <p:nvPr/>
        </p:nvSpPr>
        <p:spPr>
          <a:xfrm>
            <a:off x="588736" y="4172238"/>
            <a:ext cx="544120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317 – 4 = …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2C6D0A5-CB0A-7952-F7FD-801BF78CF005}"/>
              </a:ext>
            </a:extLst>
          </p:cNvPr>
          <p:cNvSpPr txBox="1"/>
          <p:nvPr/>
        </p:nvSpPr>
        <p:spPr>
          <a:xfrm>
            <a:off x="588736" y="5234433"/>
            <a:ext cx="544120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799 – 8 = …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6B6ABBA-6DCB-8A8E-11A0-4271358F1A85}"/>
              </a:ext>
            </a:extLst>
          </p:cNvPr>
          <p:cNvSpPr txBox="1"/>
          <p:nvPr/>
        </p:nvSpPr>
        <p:spPr>
          <a:xfrm>
            <a:off x="3766457" y="990267"/>
            <a:ext cx="1611086" cy="11079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6600" dirty="0">
                <a:solidFill>
                  <a:srgbClr val="00B050"/>
                </a:solidFill>
              </a:rPr>
              <a:t>122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FAD27C25-42E1-ECCE-53E7-BFF4A9EEB286}"/>
              </a:ext>
            </a:extLst>
          </p:cNvPr>
          <p:cNvSpPr txBox="1"/>
          <p:nvPr/>
        </p:nvSpPr>
        <p:spPr>
          <a:xfrm>
            <a:off x="3766457" y="2022570"/>
            <a:ext cx="1611086" cy="11079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6600" dirty="0">
                <a:solidFill>
                  <a:srgbClr val="00B050"/>
                </a:solidFill>
              </a:rPr>
              <a:t>202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933B252A-2C68-7032-8109-3A1A25F18E36}"/>
              </a:ext>
            </a:extLst>
          </p:cNvPr>
          <p:cNvSpPr txBox="1"/>
          <p:nvPr/>
        </p:nvSpPr>
        <p:spPr>
          <a:xfrm>
            <a:off x="3766457" y="3148158"/>
            <a:ext cx="1611086" cy="11079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6600" dirty="0">
                <a:solidFill>
                  <a:srgbClr val="00B050"/>
                </a:solidFill>
              </a:rPr>
              <a:t>450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E9F581B-155D-787A-DAEB-6CADEAA54B45}"/>
              </a:ext>
            </a:extLst>
          </p:cNvPr>
          <p:cNvSpPr txBox="1"/>
          <p:nvPr/>
        </p:nvSpPr>
        <p:spPr>
          <a:xfrm>
            <a:off x="3766457" y="4191296"/>
            <a:ext cx="1611086" cy="11079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6600" dirty="0">
                <a:solidFill>
                  <a:srgbClr val="00B050"/>
                </a:solidFill>
              </a:rPr>
              <a:t>313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281E7942-D1B8-A9FB-FD7E-48A5AC0676DA}"/>
              </a:ext>
            </a:extLst>
          </p:cNvPr>
          <p:cNvSpPr txBox="1"/>
          <p:nvPr/>
        </p:nvSpPr>
        <p:spPr>
          <a:xfrm>
            <a:off x="3726543" y="5259002"/>
            <a:ext cx="1611086" cy="11079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6600" dirty="0">
                <a:solidFill>
                  <a:srgbClr val="00B050"/>
                </a:solidFill>
              </a:rPr>
              <a:t>791</a:t>
            </a:r>
          </a:p>
        </p:txBody>
      </p:sp>
    </p:spTree>
    <p:extLst>
      <p:ext uri="{BB962C8B-B14F-4D97-AF65-F5344CB8AC3E}">
        <p14:creationId xmlns:p14="http://schemas.microsoft.com/office/powerpoint/2010/main" val="1012333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  <p:bldP spid="11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1901702" y="1001486"/>
            <a:ext cx="52607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235 – 2 = …</a:t>
            </a:r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8C88952-0DD8-D171-C737-96C2917DCC92}"/>
              </a:ext>
            </a:extLst>
          </p:cNvPr>
          <p:cNvSpPr txBox="1"/>
          <p:nvPr/>
        </p:nvSpPr>
        <p:spPr>
          <a:xfrm>
            <a:off x="1901702" y="1001486"/>
            <a:ext cx="52607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235 – 2 = …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FD4A3AFF-0426-F29B-C817-C43306EF0F1B}"/>
              </a:ext>
            </a:extLst>
          </p:cNvPr>
          <p:cNvSpPr txBox="1"/>
          <p:nvPr/>
        </p:nvSpPr>
        <p:spPr>
          <a:xfrm>
            <a:off x="5804527" y="1001486"/>
            <a:ext cx="2365696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FF0000"/>
                </a:solidFill>
              </a:rPr>
              <a:t>233</a:t>
            </a:r>
          </a:p>
        </p:txBody>
      </p:sp>
      <p:grpSp>
        <p:nvGrpSpPr>
          <p:cNvPr id="39" name="Groupe 38">
            <a:extLst>
              <a:ext uri="{FF2B5EF4-FFF2-40B4-BE49-F238E27FC236}">
                <a16:creationId xmlns:a16="http://schemas.microsoft.com/office/drawing/2014/main" id="{8A9AF4F0-FB04-BAEF-AB89-B1FC1E827750}"/>
              </a:ext>
            </a:extLst>
          </p:cNvPr>
          <p:cNvGrpSpPr/>
          <p:nvPr/>
        </p:nvGrpSpPr>
        <p:grpSpPr>
          <a:xfrm>
            <a:off x="-78377" y="3624997"/>
            <a:ext cx="9665107" cy="1093960"/>
            <a:chOff x="0" y="5148997"/>
            <a:chExt cx="9665107" cy="1093960"/>
          </a:xfrm>
        </p:grpSpPr>
        <p:grpSp>
          <p:nvGrpSpPr>
            <p:cNvPr id="9" name="Groupe 8">
              <a:extLst>
                <a:ext uri="{FF2B5EF4-FFF2-40B4-BE49-F238E27FC236}">
                  <a16:creationId xmlns:a16="http://schemas.microsoft.com/office/drawing/2014/main" id="{032A16C5-96B3-4B21-8573-B297C429C967}"/>
                </a:ext>
              </a:extLst>
            </p:cNvPr>
            <p:cNvGrpSpPr/>
            <p:nvPr/>
          </p:nvGrpSpPr>
          <p:grpSpPr>
            <a:xfrm>
              <a:off x="0" y="5674318"/>
              <a:ext cx="9665107" cy="568639"/>
              <a:chOff x="1271611" y="4167500"/>
              <a:chExt cx="9665107" cy="568639"/>
            </a:xfrm>
          </p:grpSpPr>
          <p:sp>
            <p:nvSpPr>
              <p:cNvPr id="10" name="Zone de texte 39">
                <a:extLst>
                  <a:ext uri="{FF2B5EF4-FFF2-40B4-BE49-F238E27FC236}">
                    <a16:creationId xmlns:a16="http://schemas.microsoft.com/office/drawing/2014/main" id="{AB62014D-EF18-F0B1-0AD3-08BFE211F99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368393" y="4167500"/>
                <a:ext cx="568325" cy="495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6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grpSp>
            <p:nvGrpSpPr>
              <p:cNvPr id="11" name="Groupe 10">
                <a:extLst>
                  <a:ext uri="{FF2B5EF4-FFF2-40B4-BE49-F238E27FC236}">
                    <a16:creationId xmlns:a16="http://schemas.microsoft.com/office/drawing/2014/main" id="{60ED6087-C523-42C2-0B23-99A3CBE303D6}"/>
                  </a:ext>
                </a:extLst>
              </p:cNvPr>
              <p:cNvGrpSpPr/>
              <p:nvPr/>
            </p:nvGrpSpPr>
            <p:grpSpPr>
              <a:xfrm>
                <a:off x="1271611" y="4262942"/>
                <a:ext cx="3219743" cy="473197"/>
                <a:chOff x="349857" y="2732400"/>
                <a:chExt cx="10800000" cy="473197"/>
              </a:xfrm>
            </p:grpSpPr>
            <p:cxnSp>
              <p:nvCxnSpPr>
                <p:cNvPr id="31" name="Connecteur droit 30">
                  <a:extLst>
                    <a:ext uri="{FF2B5EF4-FFF2-40B4-BE49-F238E27FC236}">
                      <a16:creationId xmlns:a16="http://schemas.microsoft.com/office/drawing/2014/main" id="{351E9CAB-C438-67F8-532B-78792B23DFF2}"/>
                    </a:ext>
                  </a:extLst>
                </p:cNvPr>
                <p:cNvCxnSpPr/>
                <p:nvPr/>
              </p:nvCxnSpPr>
              <p:spPr>
                <a:xfrm>
                  <a:off x="349857" y="3200400"/>
                  <a:ext cx="108000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Connecteur droit 31">
                  <a:extLst>
                    <a:ext uri="{FF2B5EF4-FFF2-40B4-BE49-F238E27FC236}">
                      <a16:creationId xmlns:a16="http://schemas.microsoft.com/office/drawing/2014/main" id="{63F71100-EB95-84BD-4D2D-9FA87E6A1761}"/>
                    </a:ext>
                  </a:extLst>
                </p:cNvPr>
                <p:cNvCxnSpPr/>
                <p:nvPr/>
              </p:nvCxnSpPr>
              <p:spPr>
                <a:xfrm>
                  <a:off x="353832" y="2732400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Connecteur droit 32">
                  <a:extLst>
                    <a:ext uri="{FF2B5EF4-FFF2-40B4-BE49-F238E27FC236}">
                      <a16:creationId xmlns:a16="http://schemas.microsoft.com/office/drawing/2014/main" id="{55EB859B-6C24-1280-8FC0-734F564D208A}"/>
                    </a:ext>
                  </a:extLst>
                </p:cNvPr>
                <p:cNvCxnSpPr/>
                <p:nvPr/>
              </p:nvCxnSpPr>
              <p:spPr>
                <a:xfrm>
                  <a:off x="3949857" y="2732400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Connecteur droit 33">
                  <a:extLst>
                    <a:ext uri="{FF2B5EF4-FFF2-40B4-BE49-F238E27FC236}">
                      <a16:creationId xmlns:a16="http://schemas.microsoft.com/office/drawing/2014/main" id="{A0D3D34B-CC1B-1971-1C45-210ECC23E9AD}"/>
                    </a:ext>
                  </a:extLst>
                </p:cNvPr>
                <p:cNvCxnSpPr/>
                <p:nvPr/>
              </p:nvCxnSpPr>
              <p:spPr>
                <a:xfrm>
                  <a:off x="7541906" y="2737597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Connecteur droit 34">
                  <a:extLst>
                    <a:ext uri="{FF2B5EF4-FFF2-40B4-BE49-F238E27FC236}">
                      <a16:creationId xmlns:a16="http://schemas.microsoft.com/office/drawing/2014/main" id="{F5D43E5C-FA57-9BFB-BE10-81FB31BD8A8B}"/>
                    </a:ext>
                  </a:extLst>
                </p:cNvPr>
                <p:cNvCxnSpPr/>
                <p:nvPr/>
              </p:nvCxnSpPr>
              <p:spPr>
                <a:xfrm>
                  <a:off x="11149857" y="2737597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" name="Groupe 11">
                <a:extLst>
                  <a:ext uri="{FF2B5EF4-FFF2-40B4-BE49-F238E27FC236}">
                    <a16:creationId xmlns:a16="http://schemas.microsoft.com/office/drawing/2014/main" id="{3DE07DBB-05A2-6863-FC57-D03CC3F600B8}"/>
                  </a:ext>
                </a:extLst>
              </p:cNvPr>
              <p:cNvGrpSpPr/>
              <p:nvPr/>
            </p:nvGrpSpPr>
            <p:grpSpPr>
              <a:xfrm>
                <a:off x="4491354" y="4261115"/>
                <a:ext cx="3219743" cy="473197"/>
                <a:chOff x="349857" y="2732400"/>
                <a:chExt cx="10800000" cy="473197"/>
              </a:xfrm>
            </p:grpSpPr>
            <p:cxnSp>
              <p:nvCxnSpPr>
                <p:cNvPr id="26" name="Connecteur droit 25">
                  <a:extLst>
                    <a:ext uri="{FF2B5EF4-FFF2-40B4-BE49-F238E27FC236}">
                      <a16:creationId xmlns:a16="http://schemas.microsoft.com/office/drawing/2014/main" id="{19A0F573-457F-2065-67BE-D20A03EB65FE}"/>
                    </a:ext>
                  </a:extLst>
                </p:cNvPr>
                <p:cNvCxnSpPr/>
                <p:nvPr/>
              </p:nvCxnSpPr>
              <p:spPr>
                <a:xfrm>
                  <a:off x="349857" y="3200400"/>
                  <a:ext cx="108000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Connecteur droit 26">
                  <a:extLst>
                    <a:ext uri="{FF2B5EF4-FFF2-40B4-BE49-F238E27FC236}">
                      <a16:creationId xmlns:a16="http://schemas.microsoft.com/office/drawing/2014/main" id="{2F7E773E-E452-9B04-1A18-0F980EF7DE64}"/>
                    </a:ext>
                  </a:extLst>
                </p:cNvPr>
                <p:cNvCxnSpPr/>
                <p:nvPr/>
              </p:nvCxnSpPr>
              <p:spPr>
                <a:xfrm>
                  <a:off x="353832" y="2732400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Connecteur droit 27">
                  <a:extLst>
                    <a:ext uri="{FF2B5EF4-FFF2-40B4-BE49-F238E27FC236}">
                      <a16:creationId xmlns:a16="http://schemas.microsoft.com/office/drawing/2014/main" id="{C43D5D65-BAF6-1B75-B5ED-CC4A27AA738F}"/>
                    </a:ext>
                  </a:extLst>
                </p:cNvPr>
                <p:cNvCxnSpPr/>
                <p:nvPr/>
              </p:nvCxnSpPr>
              <p:spPr>
                <a:xfrm>
                  <a:off x="3949857" y="2732400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Connecteur droit 28">
                  <a:extLst>
                    <a:ext uri="{FF2B5EF4-FFF2-40B4-BE49-F238E27FC236}">
                      <a16:creationId xmlns:a16="http://schemas.microsoft.com/office/drawing/2014/main" id="{16830A09-E7C9-DE29-F7AD-22E3BE6A7758}"/>
                    </a:ext>
                  </a:extLst>
                </p:cNvPr>
                <p:cNvCxnSpPr/>
                <p:nvPr/>
              </p:nvCxnSpPr>
              <p:spPr>
                <a:xfrm>
                  <a:off x="7541906" y="2737597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Connecteur droit 29">
                  <a:extLst>
                    <a:ext uri="{FF2B5EF4-FFF2-40B4-BE49-F238E27FC236}">
                      <a16:creationId xmlns:a16="http://schemas.microsoft.com/office/drawing/2014/main" id="{E08CE843-AF7C-9859-549F-2429DBE87CEB}"/>
                    </a:ext>
                  </a:extLst>
                </p:cNvPr>
                <p:cNvCxnSpPr/>
                <p:nvPr/>
              </p:nvCxnSpPr>
              <p:spPr>
                <a:xfrm>
                  <a:off x="11149857" y="2737597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" name="Groupe 12">
                <a:extLst>
                  <a:ext uri="{FF2B5EF4-FFF2-40B4-BE49-F238E27FC236}">
                    <a16:creationId xmlns:a16="http://schemas.microsoft.com/office/drawing/2014/main" id="{F299FFC4-11E4-7C0F-85B3-7EF0C5345702}"/>
                  </a:ext>
                </a:extLst>
              </p:cNvPr>
              <p:cNvGrpSpPr/>
              <p:nvPr/>
            </p:nvGrpSpPr>
            <p:grpSpPr>
              <a:xfrm>
                <a:off x="7706357" y="4261115"/>
                <a:ext cx="3219743" cy="473197"/>
                <a:chOff x="349857" y="2732400"/>
                <a:chExt cx="10800000" cy="473197"/>
              </a:xfrm>
            </p:grpSpPr>
            <p:cxnSp>
              <p:nvCxnSpPr>
                <p:cNvPr id="14" name="Connecteur droit 13">
                  <a:extLst>
                    <a:ext uri="{FF2B5EF4-FFF2-40B4-BE49-F238E27FC236}">
                      <a16:creationId xmlns:a16="http://schemas.microsoft.com/office/drawing/2014/main" id="{F7C306A2-BD63-708F-E70D-04F88FD856BA}"/>
                    </a:ext>
                  </a:extLst>
                </p:cNvPr>
                <p:cNvCxnSpPr/>
                <p:nvPr/>
              </p:nvCxnSpPr>
              <p:spPr>
                <a:xfrm>
                  <a:off x="349857" y="3200400"/>
                  <a:ext cx="108000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Connecteur droit 14">
                  <a:extLst>
                    <a:ext uri="{FF2B5EF4-FFF2-40B4-BE49-F238E27FC236}">
                      <a16:creationId xmlns:a16="http://schemas.microsoft.com/office/drawing/2014/main" id="{DCF5F098-1647-A643-1BEC-A5CAAAC13207}"/>
                    </a:ext>
                  </a:extLst>
                </p:cNvPr>
                <p:cNvCxnSpPr/>
                <p:nvPr/>
              </p:nvCxnSpPr>
              <p:spPr>
                <a:xfrm>
                  <a:off x="353832" y="2732400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Connecteur droit 15">
                  <a:extLst>
                    <a:ext uri="{FF2B5EF4-FFF2-40B4-BE49-F238E27FC236}">
                      <a16:creationId xmlns:a16="http://schemas.microsoft.com/office/drawing/2014/main" id="{F17749C7-7BCD-CFE2-D805-E85C2FCABEEC}"/>
                    </a:ext>
                  </a:extLst>
                </p:cNvPr>
                <p:cNvCxnSpPr/>
                <p:nvPr/>
              </p:nvCxnSpPr>
              <p:spPr>
                <a:xfrm>
                  <a:off x="3949857" y="2732400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Connecteur droit 17">
                  <a:extLst>
                    <a:ext uri="{FF2B5EF4-FFF2-40B4-BE49-F238E27FC236}">
                      <a16:creationId xmlns:a16="http://schemas.microsoft.com/office/drawing/2014/main" id="{58F1A712-478B-1EFD-BE57-BDE0FB3662A7}"/>
                    </a:ext>
                  </a:extLst>
                </p:cNvPr>
                <p:cNvCxnSpPr/>
                <p:nvPr/>
              </p:nvCxnSpPr>
              <p:spPr>
                <a:xfrm>
                  <a:off x="7541906" y="2737597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Connecteur droit 24">
                  <a:extLst>
                    <a:ext uri="{FF2B5EF4-FFF2-40B4-BE49-F238E27FC236}">
                      <a16:creationId xmlns:a16="http://schemas.microsoft.com/office/drawing/2014/main" id="{A8666FDF-AF7C-5644-5914-88DA99AB2D5A}"/>
                    </a:ext>
                  </a:extLst>
                </p:cNvPr>
                <p:cNvCxnSpPr/>
                <p:nvPr/>
              </p:nvCxnSpPr>
              <p:spPr>
                <a:xfrm>
                  <a:off x="11149857" y="2737597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8" name="ZoneTexte 37">
              <a:extLst>
                <a:ext uri="{FF2B5EF4-FFF2-40B4-BE49-F238E27FC236}">
                  <a16:creationId xmlns:a16="http://schemas.microsoft.com/office/drawing/2014/main" id="{61423A93-3DF0-CDCF-66FD-75800C2BF1C0}"/>
                </a:ext>
              </a:extLst>
            </p:cNvPr>
            <p:cNvSpPr txBox="1"/>
            <p:nvPr/>
          </p:nvSpPr>
          <p:spPr>
            <a:xfrm>
              <a:off x="5961731" y="5148997"/>
              <a:ext cx="94128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235</a:t>
              </a:r>
            </a:p>
          </p:txBody>
        </p:sp>
      </p:grpSp>
      <p:sp>
        <p:nvSpPr>
          <p:cNvPr id="42" name="Flèche : courbe vers le bas 41">
            <a:extLst>
              <a:ext uri="{FF2B5EF4-FFF2-40B4-BE49-F238E27FC236}">
                <a16:creationId xmlns:a16="http://schemas.microsoft.com/office/drawing/2014/main" id="{4D70B45A-DE1E-F199-9E95-BBB5B933390A}"/>
              </a:ext>
            </a:extLst>
          </p:cNvPr>
          <p:cNvSpPr/>
          <p:nvPr/>
        </p:nvSpPr>
        <p:spPr>
          <a:xfrm flipH="1">
            <a:off x="3906738" y="3119713"/>
            <a:ext cx="2505553" cy="646329"/>
          </a:xfrm>
          <a:prstGeom prst="curvedDownArrow">
            <a:avLst>
              <a:gd name="adj1" fmla="val 6307"/>
              <a:gd name="adj2" fmla="val 50000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8C66301F-4D94-C193-F970-ED8155DBE2B8}"/>
              </a:ext>
            </a:extLst>
          </p:cNvPr>
          <p:cNvSpPr txBox="1"/>
          <p:nvPr/>
        </p:nvSpPr>
        <p:spPr>
          <a:xfrm>
            <a:off x="3749739" y="3702486"/>
            <a:ext cx="9412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233</a:t>
            </a: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96343B4B-314D-25EE-B7D2-D157065D3F4E}"/>
              </a:ext>
            </a:extLst>
          </p:cNvPr>
          <p:cNvSpPr txBox="1"/>
          <p:nvPr/>
        </p:nvSpPr>
        <p:spPr>
          <a:xfrm>
            <a:off x="4914125" y="3052093"/>
            <a:ext cx="9412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–2</a:t>
            </a:r>
          </a:p>
        </p:txBody>
      </p:sp>
    </p:spTree>
    <p:extLst>
      <p:ext uri="{BB962C8B-B14F-4D97-AF65-F5344CB8AC3E}">
        <p14:creationId xmlns:p14="http://schemas.microsoft.com/office/powerpoint/2010/main" val="2197924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2" grpId="0" animBg="1"/>
      <p:bldP spid="44" grpId="0"/>
      <p:bldP spid="4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2185C4-C001-F3B7-6DB8-168B51E98C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8E0F5B0-FC04-5EFB-0EE8-620C6F93A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D4786CD-C7F4-3443-DF6D-546663E050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F704A569-383E-4482-8BA8-AE63543F1564}"/>
              </a:ext>
            </a:extLst>
          </p:cNvPr>
          <p:cNvSpPr txBox="1"/>
          <p:nvPr/>
        </p:nvSpPr>
        <p:spPr>
          <a:xfrm>
            <a:off x="1345870" y="989611"/>
            <a:ext cx="61316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375 – 5 = …</a:t>
            </a:r>
          </a:p>
        </p:txBody>
      </p:sp>
    </p:spTree>
    <p:extLst>
      <p:ext uri="{BB962C8B-B14F-4D97-AF65-F5344CB8AC3E}">
        <p14:creationId xmlns:p14="http://schemas.microsoft.com/office/powerpoint/2010/main" val="393735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888E5A-E6A8-4A01-496F-33294D63EC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3A8C941-277D-D25A-1868-798121C01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ECA11F4-0556-C059-4795-A9A342A875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359C4C7F-888A-BEC0-CA32-A9479525BB3A}"/>
              </a:ext>
            </a:extLst>
          </p:cNvPr>
          <p:cNvSpPr txBox="1"/>
          <p:nvPr/>
        </p:nvSpPr>
        <p:spPr>
          <a:xfrm>
            <a:off x="1345870" y="989611"/>
            <a:ext cx="61316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375 – 5 = …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02883364-6C06-3A77-DBB8-20BF2929ED99}"/>
              </a:ext>
            </a:extLst>
          </p:cNvPr>
          <p:cNvSpPr txBox="1"/>
          <p:nvPr/>
        </p:nvSpPr>
        <p:spPr>
          <a:xfrm>
            <a:off x="5379622" y="945500"/>
            <a:ext cx="1921375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FF0000"/>
                </a:solidFill>
              </a:rPr>
              <a:t>370</a:t>
            </a:r>
          </a:p>
        </p:txBody>
      </p: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CD696172-84DD-7CBF-6229-F589942B4129}"/>
              </a:ext>
            </a:extLst>
          </p:cNvPr>
          <p:cNvGrpSpPr/>
          <p:nvPr/>
        </p:nvGrpSpPr>
        <p:grpSpPr>
          <a:xfrm>
            <a:off x="-310992" y="4158194"/>
            <a:ext cx="9654489" cy="475024"/>
            <a:chOff x="1271611" y="4261115"/>
            <a:chExt cx="9654489" cy="475024"/>
          </a:xfrm>
        </p:grpSpPr>
        <p:grpSp>
          <p:nvGrpSpPr>
            <p:cNvPr id="24" name="Groupe 23">
              <a:extLst>
                <a:ext uri="{FF2B5EF4-FFF2-40B4-BE49-F238E27FC236}">
                  <a16:creationId xmlns:a16="http://schemas.microsoft.com/office/drawing/2014/main" id="{0E4009D4-25A0-CBCC-91A4-224649ABF471}"/>
                </a:ext>
              </a:extLst>
            </p:cNvPr>
            <p:cNvGrpSpPr/>
            <p:nvPr/>
          </p:nvGrpSpPr>
          <p:grpSpPr>
            <a:xfrm>
              <a:off x="1271611" y="4262942"/>
              <a:ext cx="3219743" cy="473197"/>
              <a:chOff x="349857" y="2732400"/>
              <a:chExt cx="10800000" cy="473197"/>
            </a:xfrm>
          </p:grpSpPr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AC2638ED-031A-5792-38B3-FFDDD957A1AE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433BF45D-CC16-5A51-971A-80397F9C77E8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69DF59C9-7F1B-6607-49F7-4B8119745614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1E326DB6-3C1B-DE86-55B8-A8B16C4B75D3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48898892-1D01-8299-488F-66C6EC84F4DD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e 24">
              <a:extLst>
                <a:ext uri="{FF2B5EF4-FFF2-40B4-BE49-F238E27FC236}">
                  <a16:creationId xmlns:a16="http://schemas.microsoft.com/office/drawing/2014/main" id="{F9DE7D77-2798-11ED-13D6-84CD85F1B838}"/>
                </a:ext>
              </a:extLst>
            </p:cNvPr>
            <p:cNvGrpSpPr/>
            <p:nvPr/>
          </p:nvGrpSpPr>
          <p:grpSpPr>
            <a:xfrm>
              <a:off x="4491354" y="4261115"/>
              <a:ext cx="3219743" cy="473197"/>
              <a:chOff x="349857" y="2732400"/>
              <a:chExt cx="10800000" cy="473197"/>
            </a:xfrm>
          </p:grpSpPr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2E1A6565-BF83-655D-A1EE-AD64098DA270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79627250-F106-37D0-AC3C-6CC46B0108D7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856CE9F8-40D5-A1D1-614E-CB722A3FD863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C36791FE-7F82-04DB-5B14-4177853D4173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AD001F86-C32D-942D-D64C-2F984B112B43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oupe 25">
              <a:extLst>
                <a:ext uri="{FF2B5EF4-FFF2-40B4-BE49-F238E27FC236}">
                  <a16:creationId xmlns:a16="http://schemas.microsoft.com/office/drawing/2014/main" id="{4E3E3DD3-D032-8CA5-6010-A240500653C2}"/>
                </a:ext>
              </a:extLst>
            </p:cNvPr>
            <p:cNvGrpSpPr/>
            <p:nvPr/>
          </p:nvGrpSpPr>
          <p:grpSpPr>
            <a:xfrm>
              <a:off x="7706357" y="4261115"/>
              <a:ext cx="3219743" cy="473197"/>
              <a:chOff x="349857" y="2732400"/>
              <a:chExt cx="10800000" cy="473197"/>
            </a:xfrm>
          </p:grpSpPr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C89715C9-8D20-9E94-CE9D-9BC8D7A91D42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A176E6DF-CD9E-3E50-42F7-9D3BD0E57CAC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B340C43C-6FEC-2703-733E-C671961155CF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F4204F21-FF62-955E-BEE6-655461085B05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4F4D8380-2894-4B17-BB0A-30E3A604DD4F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4" name="ZoneTexte 43">
            <a:extLst>
              <a:ext uri="{FF2B5EF4-FFF2-40B4-BE49-F238E27FC236}">
                <a16:creationId xmlns:a16="http://schemas.microsoft.com/office/drawing/2014/main" id="{00719032-05CA-FB5A-2EF1-B2028C10F685}"/>
              </a:ext>
            </a:extLst>
          </p:cNvPr>
          <p:cNvSpPr txBox="1"/>
          <p:nvPr/>
        </p:nvSpPr>
        <p:spPr>
          <a:xfrm>
            <a:off x="6764749" y="3625177"/>
            <a:ext cx="8550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375</a:t>
            </a: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320E6333-3601-9598-8B28-7D43D9ACAA28}"/>
              </a:ext>
            </a:extLst>
          </p:cNvPr>
          <p:cNvSpPr txBox="1"/>
          <p:nvPr/>
        </p:nvSpPr>
        <p:spPr>
          <a:xfrm>
            <a:off x="1417474" y="3649116"/>
            <a:ext cx="8550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370</a:t>
            </a:r>
          </a:p>
        </p:txBody>
      </p:sp>
      <p:sp>
        <p:nvSpPr>
          <p:cNvPr id="5" name="Flèche : courbe vers le bas 4">
            <a:extLst>
              <a:ext uri="{FF2B5EF4-FFF2-40B4-BE49-F238E27FC236}">
                <a16:creationId xmlns:a16="http://schemas.microsoft.com/office/drawing/2014/main" id="{192B1C5B-2409-E815-1B68-2FDCB6E87928}"/>
              </a:ext>
            </a:extLst>
          </p:cNvPr>
          <p:cNvSpPr/>
          <p:nvPr/>
        </p:nvSpPr>
        <p:spPr>
          <a:xfrm flipH="1">
            <a:off x="1654629" y="2847057"/>
            <a:ext cx="5537631" cy="877756"/>
          </a:xfrm>
          <a:prstGeom prst="curvedDownArrow">
            <a:avLst>
              <a:gd name="adj1" fmla="val 6307"/>
              <a:gd name="adj2" fmla="val 50000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370C323-C560-EFC0-6484-AEB60FCBA403}"/>
              </a:ext>
            </a:extLst>
          </p:cNvPr>
          <p:cNvSpPr txBox="1"/>
          <p:nvPr/>
        </p:nvSpPr>
        <p:spPr>
          <a:xfrm>
            <a:off x="4061441" y="2824204"/>
            <a:ext cx="9412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–5</a:t>
            </a:r>
          </a:p>
        </p:txBody>
      </p:sp>
    </p:spTree>
    <p:extLst>
      <p:ext uri="{BB962C8B-B14F-4D97-AF65-F5344CB8AC3E}">
        <p14:creationId xmlns:p14="http://schemas.microsoft.com/office/powerpoint/2010/main" val="4208814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5" grpId="0" animBg="1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1919845" y="993569"/>
            <a:ext cx="530431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108 – 2 = …</a:t>
            </a:r>
          </a:p>
        </p:txBody>
      </p:sp>
    </p:spTree>
    <p:extLst>
      <p:ext uri="{BB962C8B-B14F-4D97-AF65-F5344CB8AC3E}">
        <p14:creationId xmlns:p14="http://schemas.microsoft.com/office/powerpoint/2010/main" val="3070565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EF6789-C47F-9FBF-18A6-4B3627D691BE}"/>
              </a:ext>
            </a:extLst>
          </p:cNvPr>
          <p:cNvSpPr txBox="1"/>
          <p:nvPr/>
        </p:nvSpPr>
        <p:spPr>
          <a:xfrm>
            <a:off x="1919845" y="993569"/>
            <a:ext cx="530431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108 – 2 = …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FD4A3AFF-0426-F29B-C817-C43306EF0F1B}"/>
              </a:ext>
            </a:extLst>
          </p:cNvPr>
          <p:cNvSpPr txBox="1"/>
          <p:nvPr/>
        </p:nvSpPr>
        <p:spPr>
          <a:xfrm>
            <a:off x="5822868" y="999507"/>
            <a:ext cx="2265994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FF0000"/>
                </a:solidFill>
              </a:rPr>
              <a:t>106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820D6DE3-7537-EF66-52F6-7F902AA70EFD}"/>
              </a:ext>
            </a:extLst>
          </p:cNvPr>
          <p:cNvGrpSpPr/>
          <p:nvPr/>
        </p:nvGrpSpPr>
        <p:grpSpPr>
          <a:xfrm>
            <a:off x="128876" y="3755918"/>
            <a:ext cx="9665107" cy="1093960"/>
            <a:chOff x="0" y="5148997"/>
            <a:chExt cx="9665107" cy="1093960"/>
          </a:xfrm>
        </p:grpSpPr>
        <p:grpSp>
          <p:nvGrpSpPr>
            <p:cNvPr id="8" name="Groupe 7">
              <a:extLst>
                <a:ext uri="{FF2B5EF4-FFF2-40B4-BE49-F238E27FC236}">
                  <a16:creationId xmlns:a16="http://schemas.microsoft.com/office/drawing/2014/main" id="{EFE724C7-00B3-BDF2-3B2B-60664D9FC65A}"/>
                </a:ext>
              </a:extLst>
            </p:cNvPr>
            <p:cNvGrpSpPr/>
            <p:nvPr/>
          </p:nvGrpSpPr>
          <p:grpSpPr>
            <a:xfrm>
              <a:off x="0" y="5674318"/>
              <a:ext cx="9665107" cy="568639"/>
              <a:chOff x="1271611" y="4167500"/>
              <a:chExt cx="9665107" cy="568639"/>
            </a:xfrm>
          </p:grpSpPr>
          <p:sp>
            <p:nvSpPr>
              <p:cNvPr id="18" name="Zone de texte 39">
                <a:extLst>
                  <a:ext uri="{FF2B5EF4-FFF2-40B4-BE49-F238E27FC236}">
                    <a16:creationId xmlns:a16="http://schemas.microsoft.com/office/drawing/2014/main" id="{DA025274-A20E-1A70-68D8-B8E6051208D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368393" y="4167500"/>
                <a:ext cx="568325" cy="495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6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grpSp>
            <p:nvGrpSpPr>
              <p:cNvPr id="25" name="Groupe 24">
                <a:extLst>
                  <a:ext uri="{FF2B5EF4-FFF2-40B4-BE49-F238E27FC236}">
                    <a16:creationId xmlns:a16="http://schemas.microsoft.com/office/drawing/2014/main" id="{9EEAA9F8-87F4-6964-5D77-F1A1778A1331}"/>
                  </a:ext>
                </a:extLst>
              </p:cNvPr>
              <p:cNvGrpSpPr/>
              <p:nvPr/>
            </p:nvGrpSpPr>
            <p:grpSpPr>
              <a:xfrm>
                <a:off x="1271611" y="4262942"/>
                <a:ext cx="3219743" cy="473197"/>
                <a:chOff x="349857" y="2732400"/>
                <a:chExt cx="10800000" cy="473197"/>
              </a:xfrm>
            </p:grpSpPr>
            <p:cxnSp>
              <p:nvCxnSpPr>
                <p:cNvPr id="39" name="Connecteur droit 38">
                  <a:extLst>
                    <a:ext uri="{FF2B5EF4-FFF2-40B4-BE49-F238E27FC236}">
                      <a16:creationId xmlns:a16="http://schemas.microsoft.com/office/drawing/2014/main" id="{67536C62-6B8E-20E2-BAD7-6470B570B170}"/>
                    </a:ext>
                  </a:extLst>
                </p:cNvPr>
                <p:cNvCxnSpPr/>
                <p:nvPr/>
              </p:nvCxnSpPr>
              <p:spPr>
                <a:xfrm>
                  <a:off x="349857" y="3200400"/>
                  <a:ext cx="108000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Connecteur droit 40">
                  <a:extLst>
                    <a:ext uri="{FF2B5EF4-FFF2-40B4-BE49-F238E27FC236}">
                      <a16:creationId xmlns:a16="http://schemas.microsoft.com/office/drawing/2014/main" id="{5250DFA4-64C1-E63B-F579-0CF626C9F6A8}"/>
                    </a:ext>
                  </a:extLst>
                </p:cNvPr>
                <p:cNvCxnSpPr/>
                <p:nvPr/>
              </p:nvCxnSpPr>
              <p:spPr>
                <a:xfrm>
                  <a:off x="353832" y="2732400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Connecteur droit 41">
                  <a:extLst>
                    <a:ext uri="{FF2B5EF4-FFF2-40B4-BE49-F238E27FC236}">
                      <a16:creationId xmlns:a16="http://schemas.microsoft.com/office/drawing/2014/main" id="{834C8BC0-15FE-90BD-1A97-3BC93EA509FE}"/>
                    </a:ext>
                  </a:extLst>
                </p:cNvPr>
                <p:cNvCxnSpPr/>
                <p:nvPr/>
              </p:nvCxnSpPr>
              <p:spPr>
                <a:xfrm>
                  <a:off x="3949857" y="2732400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Connecteur droit 42">
                  <a:extLst>
                    <a:ext uri="{FF2B5EF4-FFF2-40B4-BE49-F238E27FC236}">
                      <a16:creationId xmlns:a16="http://schemas.microsoft.com/office/drawing/2014/main" id="{27C4560C-1B29-9EB1-EAFD-16B1CD515E49}"/>
                    </a:ext>
                  </a:extLst>
                </p:cNvPr>
                <p:cNvCxnSpPr/>
                <p:nvPr/>
              </p:nvCxnSpPr>
              <p:spPr>
                <a:xfrm>
                  <a:off x="7541906" y="2737597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Connecteur droit 43">
                  <a:extLst>
                    <a:ext uri="{FF2B5EF4-FFF2-40B4-BE49-F238E27FC236}">
                      <a16:creationId xmlns:a16="http://schemas.microsoft.com/office/drawing/2014/main" id="{B9F617F8-FCF5-6E33-DB2F-CAD3DC86C5CF}"/>
                    </a:ext>
                  </a:extLst>
                </p:cNvPr>
                <p:cNvCxnSpPr/>
                <p:nvPr/>
              </p:nvCxnSpPr>
              <p:spPr>
                <a:xfrm>
                  <a:off x="11149857" y="2737597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" name="Groupe 25">
                <a:extLst>
                  <a:ext uri="{FF2B5EF4-FFF2-40B4-BE49-F238E27FC236}">
                    <a16:creationId xmlns:a16="http://schemas.microsoft.com/office/drawing/2014/main" id="{40A8AD40-211E-45A3-C5CE-6D40DF3D473F}"/>
                  </a:ext>
                </a:extLst>
              </p:cNvPr>
              <p:cNvGrpSpPr/>
              <p:nvPr/>
            </p:nvGrpSpPr>
            <p:grpSpPr>
              <a:xfrm>
                <a:off x="4491354" y="4261115"/>
                <a:ext cx="3219743" cy="473197"/>
                <a:chOff x="349857" y="2732400"/>
                <a:chExt cx="10800000" cy="473197"/>
              </a:xfrm>
            </p:grpSpPr>
            <p:cxnSp>
              <p:nvCxnSpPr>
                <p:cNvPr id="33" name="Connecteur droit 32">
                  <a:extLst>
                    <a:ext uri="{FF2B5EF4-FFF2-40B4-BE49-F238E27FC236}">
                      <a16:creationId xmlns:a16="http://schemas.microsoft.com/office/drawing/2014/main" id="{B3690A60-20B2-1178-1BC1-E4E269E35632}"/>
                    </a:ext>
                  </a:extLst>
                </p:cNvPr>
                <p:cNvCxnSpPr/>
                <p:nvPr/>
              </p:nvCxnSpPr>
              <p:spPr>
                <a:xfrm>
                  <a:off x="349857" y="3200400"/>
                  <a:ext cx="108000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Connecteur droit 33">
                  <a:extLst>
                    <a:ext uri="{FF2B5EF4-FFF2-40B4-BE49-F238E27FC236}">
                      <a16:creationId xmlns:a16="http://schemas.microsoft.com/office/drawing/2014/main" id="{712BD4E2-4FC2-5394-B523-43F14861DF4D}"/>
                    </a:ext>
                  </a:extLst>
                </p:cNvPr>
                <p:cNvCxnSpPr/>
                <p:nvPr/>
              </p:nvCxnSpPr>
              <p:spPr>
                <a:xfrm>
                  <a:off x="353832" y="2732400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Connecteur droit 34">
                  <a:extLst>
                    <a:ext uri="{FF2B5EF4-FFF2-40B4-BE49-F238E27FC236}">
                      <a16:creationId xmlns:a16="http://schemas.microsoft.com/office/drawing/2014/main" id="{3B9DE96E-422B-F007-F7BB-F94BD604DC6C}"/>
                    </a:ext>
                  </a:extLst>
                </p:cNvPr>
                <p:cNvCxnSpPr/>
                <p:nvPr/>
              </p:nvCxnSpPr>
              <p:spPr>
                <a:xfrm>
                  <a:off x="3949857" y="2732400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Connecteur droit 36">
                  <a:extLst>
                    <a:ext uri="{FF2B5EF4-FFF2-40B4-BE49-F238E27FC236}">
                      <a16:creationId xmlns:a16="http://schemas.microsoft.com/office/drawing/2014/main" id="{E44E18E5-8361-B3E5-FF2A-360D441B5550}"/>
                    </a:ext>
                  </a:extLst>
                </p:cNvPr>
                <p:cNvCxnSpPr/>
                <p:nvPr/>
              </p:nvCxnSpPr>
              <p:spPr>
                <a:xfrm>
                  <a:off x="7541906" y="2737597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Connecteur droit 37">
                  <a:extLst>
                    <a:ext uri="{FF2B5EF4-FFF2-40B4-BE49-F238E27FC236}">
                      <a16:creationId xmlns:a16="http://schemas.microsoft.com/office/drawing/2014/main" id="{AB02615E-FFA8-96B2-605B-80C14165C539}"/>
                    </a:ext>
                  </a:extLst>
                </p:cNvPr>
                <p:cNvCxnSpPr/>
                <p:nvPr/>
              </p:nvCxnSpPr>
              <p:spPr>
                <a:xfrm>
                  <a:off x="11149857" y="2737597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" name="Groupe 26">
                <a:extLst>
                  <a:ext uri="{FF2B5EF4-FFF2-40B4-BE49-F238E27FC236}">
                    <a16:creationId xmlns:a16="http://schemas.microsoft.com/office/drawing/2014/main" id="{DFC40B0E-88A5-6B1C-562B-902C81609518}"/>
                  </a:ext>
                </a:extLst>
              </p:cNvPr>
              <p:cNvGrpSpPr/>
              <p:nvPr/>
            </p:nvGrpSpPr>
            <p:grpSpPr>
              <a:xfrm>
                <a:off x="7706357" y="4261115"/>
                <a:ext cx="3219743" cy="473197"/>
                <a:chOff x="349857" y="2732400"/>
                <a:chExt cx="10800000" cy="473197"/>
              </a:xfrm>
            </p:grpSpPr>
            <p:cxnSp>
              <p:nvCxnSpPr>
                <p:cNvPr id="28" name="Connecteur droit 27">
                  <a:extLst>
                    <a:ext uri="{FF2B5EF4-FFF2-40B4-BE49-F238E27FC236}">
                      <a16:creationId xmlns:a16="http://schemas.microsoft.com/office/drawing/2014/main" id="{BFF393C2-2A97-746F-50FF-A00D11BA1943}"/>
                    </a:ext>
                  </a:extLst>
                </p:cNvPr>
                <p:cNvCxnSpPr/>
                <p:nvPr/>
              </p:nvCxnSpPr>
              <p:spPr>
                <a:xfrm>
                  <a:off x="349857" y="3200400"/>
                  <a:ext cx="108000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Connecteur droit 28">
                  <a:extLst>
                    <a:ext uri="{FF2B5EF4-FFF2-40B4-BE49-F238E27FC236}">
                      <a16:creationId xmlns:a16="http://schemas.microsoft.com/office/drawing/2014/main" id="{313AC3E1-62B8-A5E7-C7D5-0B54D5E89166}"/>
                    </a:ext>
                  </a:extLst>
                </p:cNvPr>
                <p:cNvCxnSpPr/>
                <p:nvPr/>
              </p:nvCxnSpPr>
              <p:spPr>
                <a:xfrm>
                  <a:off x="353832" y="2732400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Connecteur droit 29">
                  <a:extLst>
                    <a:ext uri="{FF2B5EF4-FFF2-40B4-BE49-F238E27FC236}">
                      <a16:creationId xmlns:a16="http://schemas.microsoft.com/office/drawing/2014/main" id="{DC4ABD96-C998-DCC6-7830-54EEBA0AE50F}"/>
                    </a:ext>
                  </a:extLst>
                </p:cNvPr>
                <p:cNvCxnSpPr/>
                <p:nvPr/>
              </p:nvCxnSpPr>
              <p:spPr>
                <a:xfrm>
                  <a:off x="3949857" y="2732400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Connecteur droit 30">
                  <a:extLst>
                    <a:ext uri="{FF2B5EF4-FFF2-40B4-BE49-F238E27FC236}">
                      <a16:creationId xmlns:a16="http://schemas.microsoft.com/office/drawing/2014/main" id="{1E185495-C023-3B08-027C-209DD2F79123}"/>
                    </a:ext>
                  </a:extLst>
                </p:cNvPr>
                <p:cNvCxnSpPr/>
                <p:nvPr/>
              </p:nvCxnSpPr>
              <p:spPr>
                <a:xfrm>
                  <a:off x="7541906" y="2737597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Connecteur droit 31">
                  <a:extLst>
                    <a:ext uri="{FF2B5EF4-FFF2-40B4-BE49-F238E27FC236}">
                      <a16:creationId xmlns:a16="http://schemas.microsoft.com/office/drawing/2014/main" id="{77539707-CFFC-7792-EC00-E38C2E7B0CC8}"/>
                    </a:ext>
                  </a:extLst>
                </p:cNvPr>
                <p:cNvCxnSpPr/>
                <p:nvPr/>
              </p:nvCxnSpPr>
              <p:spPr>
                <a:xfrm>
                  <a:off x="11149857" y="2737597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636CF6CE-7668-125D-F428-6B0DCB445DFE}"/>
                </a:ext>
              </a:extLst>
            </p:cNvPr>
            <p:cNvSpPr txBox="1"/>
            <p:nvPr/>
          </p:nvSpPr>
          <p:spPr>
            <a:xfrm>
              <a:off x="5961731" y="5148997"/>
              <a:ext cx="94128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108</a:t>
              </a:r>
            </a:p>
          </p:txBody>
        </p:sp>
      </p:grpSp>
      <p:sp>
        <p:nvSpPr>
          <p:cNvPr id="45" name="Flèche : courbe vers le bas 44">
            <a:extLst>
              <a:ext uri="{FF2B5EF4-FFF2-40B4-BE49-F238E27FC236}">
                <a16:creationId xmlns:a16="http://schemas.microsoft.com/office/drawing/2014/main" id="{18526D4B-20C0-E216-9E2D-C983867CBF0D}"/>
              </a:ext>
            </a:extLst>
          </p:cNvPr>
          <p:cNvSpPr/>
          <p:nvPr/>
        </p:nvSpPr>
        <p:spPr>
          <a:xfrm flipH="1">
            <a:off x="4113991" y="3250634"/>
            <a:ext cx="2505553" cy="646329"/>
          </a:xfrm>
          <a:prstGeom prst="curvedDownArrow">
            <a:avLst>
              <a:gd name="adj1" fmla="val 6307"/>
              <a:gd name="adj2" fmla="val 50000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F178B8A7-1FEB-CED5-89F8-82E80E1DB627}"/>
              </a:ext>
            </a:extLst>
          </p:cNvPr>
          <p:cNvSpPr txBox="1"/>
          <p:nvPr/>
        </p:nvSpPr>
        <p:spPr>
          <a:xfrm>
            <a:off x="3956992" y="3833407"/>
            <a:ext cx="9412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106</a:t>
            </a: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C7A3A63E-C7B6-2B87-F03A-D3FDB700EA2A}"/>
              </a:ext>
            </a:extLst>
          </p:cNvPr>
          <p:cNvSpPr txBox="1"/>
          <p:nvPr/>
        </p:nvSpPr>
        <p:spPr>
          <a:xfrm>
            <a:off x="5121378" y="3183014"/>
            <a:ext cx="9412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–2</a:t>
            </a:r>
          </a:p>
        </p:txBody>
      </p:sp>
    </p:spTree>
    <p:extLst>
      <p:ext uri="{BB962C8B-B14F-4D97-AF65-F5344CB8AC3E}">
        <p14:creationId xmlns:p14="http://schemas.microsoft.com/office/powerpoint/2010/main" val="3073675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5" grpId="0" animBg="1"/>
      <p:bldP spid="46" grpId="0"/>
      <p:bldP spid="4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1432956" y="997527"/>
            <a:ext cx="608412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575 – 3 = …</a:t>
            </a:r>
          </a:p>
        </p:txBody>
      </p:sp>
    </p:spTree>
    <p:extLst>
      <p:ext uri="{BB962C8B-B14F-4D97-AF65-F5344CB8AC3E}">
        <p14:creationId xmlns:p14="http://schemas.microsoft.com/office/powerpoint/2010/main" val="34663271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903" y="367849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C6EB54D6-0483-0789-B7E5-AAB8B8620DAD}"/>
              </a:ext>
            </a:extLst>
          </p:cNvPr>
          <p:cNvSpPr txBox="1"/>
          <p:nvPr/>
        </p:nvSpPr>
        <p:spPr>
          <a:xfrm>
            <a:off x="1432956" y="997527"/>
            <a:ext cx="608412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575 – 3 = …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FD4A3AFF-0426-F29B-C817-C43306EF0F1B}"/>
              </a:ext>
            </a:extLst>
          </p:cNvPr>
          <p:cNvSpPr txBox="1"/>
          <p:nvPr/>
        </p:nvSpPr>
        <p:spPr>
          <a:xfrm>
            <a:off x="5382680" y="946224"/>
            <a:ext cx="2028313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FF0000"/>
                </a:solidFill>
              </a:rPr>
              <a:t>572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C452C9EC-8BBF-73A7-7F56-DE12D108DBF6}"/>
              </a:ext>
            </a:extLst>
          </p:cNvPr>
          <p:cNvGrpSpPr/>
          <p:nvPr/>
        </p:nvGrpSpPr>
        <p:grpSpPr>
          <a:xfrm>
            <a:off x="-318909" y="4160035"/>
            <a:ext cx="9654489" cy="475024"/>
            <a:chOff x="1271611" y="4261115"/>
            <a:chExt cx="9654489" cy="475024"/>
          </a:xfrm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64D70209-D5FF-1E93-BC92-65316BDF96CF}"/>
                </a:ext>
              </a:extLst>
            </p:cNvPr>
            <p:cNvGrpSpPr/>
            <p:nvPr/>
          </p:nvGrpSpPr>
          <p:grpSpPr>
            <a:xfrm>
              <a:off x="1271611" y="4262942"/>
              <a:ext cx="3219743" cy="473197"/>
              <a:chOff x="349857" y="2732400"/>
              <a:chExt cx="10800000" cy="473197"/>
            </a:xfrm>
          </p:grpSpPr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88F677AB-7C96-8A63-4C29-7BC93E640E58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C1AA21AE-B48C-F6DF-AB44-EBD582AEFD62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1EA5E630-F0A9-673F-6B86-C2807DAAD157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1908E75B-C2F6-81AD-92B6-22D03064BD28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CABCC01D-04A3-756E-B6A3-DB73F809FB35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3F0C8089-5B23-850A-9B44-75C3BFDCBB11}"/>
                </a:ext>
              </a:extLst>
            </p:cNvPr>
            <p:cNvGrpSpPr/>
            <p:nvPr/>
          </p:nvGrpSpPr>
          <p:grpSpPr>
            <a:xfrm>
              <a:off x="4491354" y="4261115"/>
              <a:ext cx="3219743" cy="473197"/>
              <a:chOff x="349857" y="2732400"/>
              <a:chExt cx="10800000" cy="473197"/>
            </a:xfrm>
          </p:grpSpPr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A1DB6679-4E4C-56A9-FB0D-C06220731D5A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F07A78BA-ED17-1804-099E-A380175C196B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112E2014-D971-4F7C-E03F-66094367A725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889192E9-DE8A-D7A0-0FB5-7D2A8BEBBEDB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A7E12B24-83A2-A4D2-287B-A06CFB80C64C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819EA937-1ED3-3F0E-FD80-9BBEFFAF1CBA}"/>
                </a:ext>
              </a:extLst>
            </p:cNvPr>
            <p:cNvGrpSpPr/>
            <p:nvPr/>
          </p:nvGrpSpPr>
          <p:grpSpPr>
            <a:xfrm>
              <a:off x="7706357" y="4261115"/>
              <a:ext cx="3219743" cy="473197"/>
              <a:chOff x="349857" y="2732400"/>
              <a:chExt cx="10800000" cy="473197"/>
            </a:xfrm>
          </p:grpSpPr>
          <p:cxnSp>
            <p:nvCxnSpPr>
              <p:cNvPr id="9" name="Connecteur droit 8">
                <a:extLst>
                  <a:ext uri="{FF2B5EF4-FFF2-40B4-BE49-F238E27FC236}">
                    <a16:creationId xmlns:a16="http://schemas.microsoft.com/office/drawing/2014/main" id="{A6050FC6-8780-1B59-8600-18A5EFAFBAB1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C9AAB54C-2A21-3BDB-6260-C4DCC21600A8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59DE05E5-09D0-1454-25CB-DF8C40612134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447275B4-34CF-B989-8E5A-963F43E8458D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59B39202-A07D-2E41-EDEC-BF0767FEC349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5" name="ZoneTexte 24">
            <a:extLst>
              <a:ext uri="{FF2B5EF4-FFF2-40B4-BE49-F238E27FC236}">
                <a16:creationId xmlns:a16="http://schemas.microsoft.com/office/drawing/2014/main" id="{970B09DE-3459-A6A5-B20F-B5E5878C5951}"/>
              </a:ext>
            </a:extLst>
          </p:cNvPr>
          <p:cNvSpPr txBox="1"/>
          <p:nvPr/>
        </p:nvSpPr>
        <p:spPr>
          <a:xfrm>
            <a:off x="5729441" y="3676937"/>
            <a:ext cx="8550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575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0FAAB07F-AC03-C5D1-BF0B-434A2436D315}"/>
              </a:ext>
            </a:extLst>
          </p:cNvPr>
          <p:cNvSpPr txBox="1"/>
          <p:nvPr/>
        </p:nvSpPr>
        <p:spPr>
          <a:xfrm>
            <a:off x="2542894" y="3667881"/>
            <a:ext cx="8550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572</a:t>
            </a:r>
          </a:p>
        </p:txBody>
      </p:sp>
      <p:sp>
        <p:nvSpPr>
          <p:cNvPr id="28" name="Flèche : courbe vers le bas 27">
            <a:extLst>
              <a:ext uri="{FF2B5EF4-FFF2-40B4-BE49-F238E27FC236}">
                <a16:creationId xmlns:a16="http://schemas.microsoft.com/office/drawing/2014/main" id="{D0C39EE3-A6DE-00C8-A292-BC6DD4EAA874}"/>
              </a:ext>
            </a:extLst>
          </p:cNvPr>
          <p:cNvSpPr/>
          <p:nvPr/>
        </p:nvSpPr>
        <p:spPr>
          <a:xfrm flipH="1">
            <a:off x="2830285" y="3133843"/>
            <a:ext cx="3322235" cy="646329"/>
          </a:xfrm>
          <a:prstGeom prst="curvedDownArrow">
            <a:avLst>
              <a:gd name="adj1" fmla="val 6307"/>
              <a:gd name="adj2" fmla="val 50000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34E63BD2-5EF4-0669-DD23-4126BAFC6020}"/>
              </a:ext>
            </a:extLst>
          </p:cNvPr>
          <p:cNvSpPr txBox="1"/>
          <p:nvPr/>
        </p:nvSpPr>
        <p:spPr>
          <a:xfrm>
            <a:off x="4166417" y="3094969"/>
            <a:ext cx="9412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–3</a:t>
            </a:r>
          </a:p>
        </p:txBody>
      </p:sp>
    </p:spTree>
    <p:extLst>
      <p:ext uri="{BB962C8B-B14F-4D97-AF65-F5344CB8AC3E}">
        <p14:creationId xmlns:p14="http://schemas.microsoft.com/office/powerpoint/2010/main" val="815999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8" grpId="0" animBg="1"/>
      <p:bldP spid="29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1001</TotalTime>
  <Words>182</Words>
  <Application>Microsoft Office PowerPoint</Application>
  <PresentationFormat>Affichage à l'écran (4:3)</PresentationFormat>
  <Paragraphs>72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Calcule sur ton ardoise. </vt:lpstr>
      <vt:lpstr>Correction</vt:lpstr>
      <vt:lpstr>Calcule sur ton ardoise. </vt:lpstr>
      <vt:lpstr>Correction</vt:lpstr>
      <vt:lpstr>Calcule sur ton ardoise. </vt:lpstr>
      <vt:lpstr>Correction</vt:lpstr>
      <vt:lpstr>Calcule sur ton ardoise. </vt:lpstr>
      <vt:lpstr>Correction</vt:lpstr>
      <vt:lpstr>Calcule sur ton ardoise. </vt:lpstr>
      <vt:lpstr>Correction</vt:lpstr>
      <vt:lpstr>Calcule.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57</cp:revision>
  <dcterms:created xsi:type="dcterms:W3CDTF">2023-02-07T14:55:57Z</dcterms:created>
  <dcterms:modified xsi:type="dcterms:W3CDTF">2025-09-13T09:32:40Z</dcterms:modified>
</cp:coreProperties>
</file>